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65"/>
  </p:handoutMasterIdLst>
  <p:sldIdLst>
    <p:sldId id="256" r:id="rId2"/>
    <p:sldId id="257" r:id="rId3"/>
    <p:sldId id="309" r:id="rId4"/>
    <p:sldId id="258" r:id="rId5"/>
    <p:sldId id="281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308" r:id="rId33"/>
    <p:sldId id="310" r:id="rId34"/>
    <p:sldId id="311" r:id="rId35"/>
    <p:sldId id="312" r:id="rId36"/>
    <p:sldId id="313" r:id="rId37"/>
    <p:sldId id="314" r:id="rId38"/>
    <p:sldId id="315" r:id="rId39"/>
    <p:sldId id="316" r:id="rId40"/>
    <p:sldId id="319" r:id="rId41"/>
    <p:sldId id="320" r:id="rId42"/>
    <p:sldId id="321" r:id="rId43"/>
    <p:sldId id="322" r:id="rId44"/>
    <p:sldId id="323" r:id="rId45"/>
    <p:sldId id="324" r:id="rId46"/>
    <p:sldId id="325" r:id="rId47"/>
    <p:sldId id="326" r:id="rId48"/>
    <p:sldId id="327" r:id="rId49"/>
    <p:sldId id="328" r:id="rId50"/>
    <p:sldId id="329" r:id="rId51"/>
    <p:sldId id="330" r:id="rId52"/>
    <p:sldId id="331" r:id="rId53"/>
    <p:sldId id="332" r:id="rId54"/>
    <p:sldId id="333" r:id="rId55"/>
    <p:sldId id="334" r:id="rId56"/>
    <p:sldId id="335" r:id="rId57"/>
    <p:sldId id="336" r:id="rId58"/>
    <p:sldId id="337" r:id="rId59"/>
    <p:sldId id="338" r:id="rId60"/>
    <p:sldId id="339" r:id="rId61"/>
    <p:sldId id="340" r:id="rId62"/>
    <p:sldId id="341" r:id="rId63"/>
    <p:sldId id="342" r:id="rId64"/>
  </p:sldIdLst>
  <p:sldSz cx="9144000" cy="6858000" type="screen4x3"/>
  <p:notesSz cx="6648450" cy="98504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32" d="100"/>
          <a:sy n="132" d="100"/>
        </p:scale>
        <p:origin x="-10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765916" y="0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239040-AFBF-4C23-8A1D-CB87A7BA28F7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765916" y="9356206"/>
            <a:ext cx="2880995" cy="49252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56492-D784-4BC3-80A9-4422848428B4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33636351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B604DF01-48B8-413E-A517-0A35EF5E7A73}" type="datetimeFigureOut">
              <a:rPr lang="de-CH" smtClean="0"/>
              <a:t>03.04.2012</a:t>
            </a:fld>
            <a:endParaRPr lang="de-C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A10449D3-083D-4B0C-B0A7-E46A76826F86}" type="slidenum">
              <a:rPr lang="de-CH" smtClean="0"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iff"/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tif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tif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tiff"/><Relationship Id="rId2" Type="http://schemas.openxmlformats.org/officeDocument/2006/relationships/image" Target="../media/image23.tif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tiff"/><Relationship Id="rId2" Type="http://schemas.openxmlformats.org/officeDocument/2006/relationships/image" Target="../media/image26.tiff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tiff"/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f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tiff"/><Relationship Id="rId2" Type="http://schemas.openxmlformats.org/officeDocument/2006/relationships/image" Target="../media/image31.tif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tiff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iff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iff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tiff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tiff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tif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CH" dirty="0" smtClean="0"/>
              <a:t>Ausspiele Teil 2</a:t>
            </a:r>
            <a:endParaRPr lang="de-CH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de-CH" dirty="0" smtClean="0"/>
              <a:t>Kurze Wiederholung aus Teil 1</a:t>
            </a:r>
          </a:p>
          <a:p>
            <a:r>
              <a:rPr lang="de-CH" dirty="0" smtClean="0"/>
              <a:t>4 -5kleine </a:t>
            </a:r>
            <a:r>
              <a:rPr lang="de-CH" dirty="0" smtClean="0"/>
              <a:t>Karten, </a:t>
            </a:r>
            <a:r>
              <a:rPr lang="de-CH" dirty="0" err="1" smtClean="0"/>
              <a:t>Dubleton</a:t>
            </a:r>
            <a:r>
              <a:rPr lang="de-CH" dirty="0" smtClean="0"/>
              <a:t>,</a:t>
            </a:r>
            <a:endParaRPr lang="de-CH" dirty="0" smtClean="0"/>
          </a:p>
          <a:p>
            <a:r>
              <a:rPr lang="de-CH" dirty="0" smtClean="0"/>
              <a:t>Singleton, Sequenzen</a:t>
            </a:r>
          </a:p>
        </p:txBody>
      </p:sp>
    </p:spTree>
    <p:extLst>
      <p:ext uri="{BB962C8B-B14F-4D97-AF65-F5344CB8AC3E}">
        <p14:creationId xmlns:p14="http://schemas.microsoft.com/office/powerpoint/2010/main" val="2441283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691" b="9399"/>
          <a:stretch/>
        </p:blipFill>
        <p:spPr bwMode="auto">
          <a:xfrm>
            <a:off x="755576" y="1324000"/>
            <a:ext cx="7678259" cy="4409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298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44624"/>
            <a:ext cx="8229600" cy="274042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Quiz-von einem wertlosen Doubleton</a:t>
            </a:r>
            <a:endParaRPr lang="de-CH" sz="2000" b="1" dirty="0"/>
          </a:p>
        </p:txBody>
      </p:sp>
      <p:pic>
        <p:nvPicPr>
          <p:cNvPr id="28674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13993" r="44460" b="71654"/>
          <a:stretch/>
        </p:blipFill>
        <p:spPr bwMode="auto">
          <a:xfrm>
            <a:off x="755576" y="1676688"/>
            <a:ext cx="7403965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66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82" b="63969"/>
          <a:stretch/>
        </p:blipFill>
        <p:spPr bwMode="auto">
          <a:xfrm>
            <a:off x="755576" y="1628800"/>
            <a:ext cx="770485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57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35520" r="44460" b="49618"/>
          <a:stretch/>
        </p:blipFill>
        <p:spPr bwMode="auto">
          <a:xfrm>
            <a:off x="827584" y="1772816"/>
            <a:ext cx="7488831" cy="335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4450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461" r="6618" b="42619"/>
          <a:stretch/>
        </p:blipFill>
        <p:spPr bwMode="auto">
          <a:xfrm>
            <a:off x="806200" y="1873808"/>
            <a:ext cx="7560840" cy="30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06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57570" r="44460" b="28083"/>
          <a:stretch/>
        </p:blipFill>
        <p:spPr bwMode="auto">
          <a:xfrm>
            <a:off x="755576" y="1844824"/>
            <a:ext cx="745282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095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059" r="6618" b="12191"/>
          <a:stretch/>
        </p:blipFill>
        <p:spPr bwMode="auto">
          <a:xfrm>
            <a:off x="755576" y="1484784"/>
            <a:ext cx="7663459" cy="4112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36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4968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einer Sequenz</a:t>
            </a:r>
            <a:endParaRPr lang="de-CH" sz="2000" b="1" dirty="0"/>
          </a:p>
        </p:txBody>
      </p:sp>
      <p:pic>
        <p:nvPicPr>
          <p:cNvPr id="29698" name="Picture 2" descr="C:\Users\mariusz\Desktop\Bridgeseminar Ausspiele\Pen000000011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6" r="4560" b="23357"/>
          <a:stretch/>
        </p:blipFill>
        <p:spPr bwMode="auto">
          <a:xfrm>
            <a:off x="2051720" y="620688"/>
            <a:ext cx="5076096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2155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C:\Users\mariusz\Desktop\Bridgeseminar Ausspiele\Pen0000000117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537" b="1982"/>
          <a:stretch/>
        </p:blipFill>
        <p:spPr bwMode="auto">
          <a:xfrm>
            <a:off x="755576" y="620688"/>
            <a:ext cx="7632848" cy="2528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23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02" b="84658"/>
          <a:stretch/>
        </p:blipFill>
        <p:spPr bwMode="auto">
          <a:xfrm>
            <a:off x="107504" y="3107355"/>
            <a:ext cx="8208912" cy="124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8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17551" r="7076" b="65597"/>
          <a:stretch/>
        </p:blipFill>
        <p:spPr bwMode="auto">
          <a:xfrm>
            <a:off x="539552" y="1988840"/>
            <a:ext cx="8208913" cy="261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960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dirty="0" smtClean="0"/>
              <a:t>Wiederholung</a:t>
            </a:r>
            <a:endParaRPr lang="de-CH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03" r="4575" b="25827"/>
          <a:stretch/>
        </p:blipFill>
        <p:spPr bwMode="auto">
          <a:xfrm>
            <a:off x="395536" y="2564904"/>
            <a:ext cx="8229600" cy="2791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1547664" y="1268760"/>
            <a:ext cx="607858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Von 3 kleinen Karten. </a:t>
            </a:r>
          </a:p>
          <a:p>
            <a:r>
              <a:rPr lang="de-CH" dirty="0" smtClean="0"/>
              <a:t>Dieses </a:t>
            </a:r>
            <a:r>
              <a:rPr lang="de-CH" dirty="0" err="1" smtClean="0"/>
              <a:t>Ausspiel</a:t>
            </a:r>
            <a:r>
              <a:rPr lang="de-CH" dirty="0" smtClean="0"/>
              <a:t> macht Sie nicht reich ! Es geht hier</a:t>
            </a:r>
          </a:p>
          <a:p>
            <a:r>
              <a:rPr lang="de-CH" dirty="0" smtClean="0"/>
              <a:t> vor allem darum keinen Stich an den Gegner zu verschenken ! </a:t>
            </a:r>
            <a:endParaRPr lang="de-CH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5229200"/>
            <a:ext cx="73790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Von 10xx, 9xx</a:t>
            </a:r>
          </a:p>
          <a:p>
            <a:endParaRPr lang="de-CH" b="1" dirty="0"/>
          </a:p>
          <a:p>
            <a:r>
              <a:rPr lang="de-CH" dirty="0"/>
              <a:t>Spielen Sie nie die 10 oder die 9 aus solchen Kombinationen !!!</a:t>
            </a:r>
          </a:p>
          <a:p>
            <a:r>
              <a:rPr lang="de-CH" dirty="0"/>
              <a:t>(Ausnahme: Partner hat die Farbe freiwillig geboten </a:t>
            </a:r>
          </a:p>
          <a:p>
            <a:r>
              <a:rPr lang="de-CH" dirty="0"/>
              <a:t>und wir haben die Farbe gehoben ), andere Ausnahme zeigt sich hier: 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340591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84404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on inneren Sequenzen</a:t>
            </a:r>
            <a:endParaRPr lang="de-CH" sz="2000" b="1" dirty="0"/>
          </a:p>
        </p:txBody>
      </p:sp>
      <p:pic>
        <p:nvPicPr>
          <p:cNvPr id="3" name="Picture 3" descr="C:\Users\mariusz\Desktop\Bridgeseminar Ausspiele\Pen000000011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18" t="47304" r="7076" b="5968"/>
          <a:stretch/>
        </p:blipFill>
        <p:spPr bwMode="auto">
          <a:xfrm>
            <a:off x="539552" y="620688"/>
            <a:ext cx="7954601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7843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Users\mariusz\Desktop\Bridgeseminar Ausspiele\Pen000000011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5" b="27257"/>
          <a:stretch/>
        </p:blipFill>
        <p:spPr bwMode="auto">
          <a:xfrm>
            <a:off x="1619672" y="434463"/>
            <a:ext cx="5727650" cy="5955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835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9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853" b="5280"/>
          <a:stretch/>
        </p:blipFill>
        <p:spPr bwMode="auto">
          <a:xfrm>
            <a:off x="899592" y="692696"/>
            <a:ext cx="7774103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7" b="89907"/>
          <a:stretch/>
        </p:blipFill>
        <p:spPr bwMode="auto">
          <a:xfrm>
            <a:off x="827584" y="3429000"/>
            <a:ext cx="7074544" cy="617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7839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85" b="62341"/>
          <a:stretch/>
        </p:blipFill>
        <p:spPr bwMode="auto">
          <a:xfrm>
            <a:off x="827584" y="1268760"/>
            <a:ext cx="7944373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8840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059" b="20921"/>
          <a:stretch/>
        </p:blipFill>
        <p:spPr bwMode="auto">
          <a:xfrm>
            <a:off x="1547664" y="1052736"/>
            <a:ext cx="6295137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usz\Desktop\Bridgeseminar Ausspiele\Pen000000012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9" b="34247"/>
          <a:stretch/>
        </p:blipFill>
        <p:spPr bwMode="auto">
          <a:xfrm>
            <a:off x="1691679" y="620688"/>
            <a:ext cx="6040469" cy="5553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693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51" b="4956"/>
          <a:stretch/>
        </p:blipFill>
        <p:spPr bwMode="auto">
          <a:xfrm>
            <a:off x="611560" y="404664"/>
            <a:ext cx="7878361" cy="3380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usz\Desktop\Bridgeseminar Ausspiele\Pen0000000124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70" t="4301" r="5900" b="87497"/>
          <a:stretch/>
        </p:blipFill>
        <p:spPr bwMode="auto">
          <a:xfrm>
            <a:off x="578091" y="3702162"/>
            <a:ext cx="8308640" cy="1235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usz\Desktop\Bridgeseminar Ausspiele\Pen0000000125.tif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64" t="6582" r="7251" b="78555"/>
          <a:stretch/>
        </p:blipFill>
        <p:spPr bwMode="auto">
          <a:xfrm>
            <a:off x="827584" y="4957305"/>
            <a:ext cx="7200800" cy="188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8447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90" b="17904"/>
          <a:stretch/>
        </p:blipFill>
        <p:spPr bwMode="auto">
          <a:xfrm>
            <a:off x="1619672" y="465952"/>
            <a:ext cx="5712974" cy="593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28420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mariusz\Desktop\Bridgeseminar Ausspiele\Pen0000000125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212" b="5523"/>
          <a:stretch/>
        </p:blipFill>
        <p:spPr bwMode="auto">
          <a:xfrm>
            <a:off x="1958200" y="601981"/>
            <a:ext cx="5199902" cy="5569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82" b="91207"/>
          <a:stretch/>
        </p:blipFill>
        <p:spPr bwMode="auto">
          <a:xfrm>
            <a:off x="1958200" y="6171140"/>
            <a:ext cx="5127894" cy="391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4898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8" b="40973"/>
          <a:stretch/>
        </p:blipFill>
        <p:spPr bwMode="auto">
          <a:xfrm>
            <a:off x="1201952" y="608016"/>
            <a:ext cx="7056784" cy="562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4371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1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259" b="18618"/>
          <a:stretch/>
        </p:blipFill>
        <p:spPr bwMode="auto">
          <a:xfrm>
            <a:off x="1484930" y="908720"/>
            <a:ext cx="682277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949430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482" b="41024"/>
          <a:stretch/>
        </p:blipFill>
        <p:spPr bwMode="auto">
          <a:xfrm>
            <a:off x="2051767" y="665888"/>
            <a:ext cx="4457899" cy="2403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6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966" b="13947"/>
          <a:stretch/>
        </p:blipFill>
        <p:spPr bwMode="auto">
          <a:xfrm>
            <a:off x="805880" y="3284984"/>
            <a:ext cx="7341593" cy="3160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60096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usz\Desktop\Bridgeseminar Ausspiele\Pen000000012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560" b="32006"/>
          <a:stretch/>
        </p:blipFill>
        <p:spPr bwMode="auto">
          <a:xfrm>
            <a:off x="1043608" y="404664"/>
            <a:ext cx="6864697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95007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usz\Desktop\Bridgeseminar Ausspiele\Pen0000000128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02" b="26464"/>
          <a:stretch/>
        </p:blipFill>
        <p:spPr bwMode="auto">
          <a:xfrm>
            <a:off x="1562943" y="392016"/>
            <a:ext cx="5675040" cy="5878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562943" y="6412686"/>
            <a:ext cx="2513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Was soll West nun tun ?</a:t>
            </a:r>
            <a:endParaRPr lang="de-CH" b="1" dirty="0"/>
          </a:p>
        </p:txBody>
      </p:sp>
    </p:spTree>
    <p:extLst>
      <p:ext uri="{BB962C8B-B14F-4D97-AF65-F5344CB8AC3E}">
        <p14:creationId xmlns:p14="http://schemas.microsoft.com/office/powerpoint/2010/main" val="302312305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mariusz\Desktop\Bridgeseminar Ausspiele\Pen0000000128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501" r="3874" b="4450"/>
          <a:stretch/>
        </p:blipFill>
        <p:spPr bwMode="auto">
          <a:xfrm>
            <a:off x="1259632" y="476672"/>
            <a:ext cx="6624736" cy="247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8" t="24483" r="43956" b="60567"/>
          <a:stretch/>
        </p:blipFill>
        <p:spPr bwMode="auto">
          <a:xfrm>
            <a:off x="1475656" y="4005064"/>
            <a:ext cx="4896544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2483768" y="3284984"/>
            <a:ext cx="2702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2000" b="1" dirty="0" smtClean="0"/>
              <a:t>Quiz-von einer Sequenz</a:t>
            </a:r>
            <a:endParaRPr lang="de-CH" sz="2000" b="1" dirty="0"/>
          </a:p>
        </p:txBody>
      </p:sp>
    </p:spTree>
    <p:extLst>
      <p:ext uri="{BB962C8B-B14F-4D97-AF65-F5344CB8AC3E}">
        <p14:creationId xmlns:p14="http://schemas.microsoft.com/office/powerpoint/2010/main" val="24006748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55" b="54791"/>
          <a:stretch/>
        </p:blipFill>
        <p:spPr bwMode="auto">
          <a:xfrm>
            <a:off x="683568" y="908720"/>
            <a:ext cx="7635948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417" r="43269" b="41048"/>
          <a:stretch/>
        </p:blipFill>
        <p:spPr bwMode="auto">
          <a:xfrm>
            <a:off x="1121431" y="3933056"/>
            <a:ext cx="6048672" cy="239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4628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2" t="43371" r="9011" b="33711"/>
          <a:stretch/>
        </p:blipFill>
        <p:spPr bwMode="auto">
          <a:xfrm>
            <a:off x="323528" y="684000"/>
            <a:ext cx="8280000" cy="33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9" t="66669" r="44321" b="19897"/>
          <a:stretch/>
        </p:blipFill>
        <p:spPr bwMode="auto">
          <a:xfrm>
            <a:off x="1619672" y="4484612"/>
            <a:ext cx="5436064" cy="217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0692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2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9" t="65030" r="8018" b="8870"/>
          <a:stretch/>
        </p:blipFill>
        <p:spPr bwMode="auto">
          <a:xfrm>
            <a:off x="1115616" y="692696"/>
            <a:ext cx="7221375" cy="3240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mariusz\Desktop\Bridgeseminar Ausspiele\Pen0000000130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75" r="42535" b="55762"/>
          <a:stretch/>
        </p:blipFill>
        <p:spPr bwMode="auto">
          <a:xfrm>
            <a:off x="1547664" y="4077072"/>
            <a:ext cx="6083019" cy="2632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613190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3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9081" r="5433" b="45168"/>
          <a:stretch/>
        </p:blipFill>
        <p:spPr bwMode="auto">
          <a:xfrm>
            <a:off x="412169" y="653412"/>
            <a:ext cx="8216913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513240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mariusz\Desktop\Bridgeseminar Ausspiele\Pen000000013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0" b="70553"/>
          <a:stretch/>
        </p:blipFill>
        <p:spPr bwMode="auto">
          <a:xfrm>
            <a:off x="31913" y="1630490"/>
            <a:ext cx="9084684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3563887" y="17782"/>
            <a:ext cx="1527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>
                <a:solidFill>
                  <a:srgbClr val="FF0000"/>
                </a:solidFill>
              </a:rPr>
              <a:t>SINGLETON</a:t>
            </a:r>
            <a:endParaRPr lang="de-CH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262724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3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352" b="13043"/>
          <a:stretch/>
        </p:blipFill>
        <p:spPr bwMode="auto">
          <a:xfrm>
            <a:off x="1465649" y="476672"/>
            <a:ext cx="6915879" cy="63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43173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 smtClean="0"/>
              <a:t>Von 4 oder 5 kleinen Karten</a:t>
            </a:r>
            <a:endParaRPr lang="de-CH" sz="20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683568" y="908720"/>
            <a:ext cx="7917552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dirty="0" smtClean="0"/>
              <a:t>Der Angriff von 4 oder 5 kleinen Karten ist grundsätzlich besser </a:t>
            </a:r>
          </a:p>
          <a:p>
            <a:r>
              <a:rPr lang="de-CH" dirty="0" smtClean="0"/>
              <a:t>als von 3 kleinen Karten. Spielen sie eine kleine Karte, wenn Sie eine Figur </a:t>
            </a:r>
            <a:endParaRPr lang="de-CH" dirty="0" smtClean="0"/>
          </a:p>
          <a:p>
            <a:r>
              <a:rPr lang="de-CH" dirty="0"/>
              <a:t>h</a:t>
            </a:r>
            <a:r>
              <a:rPr lang="de-CH" dirty="0" smtClean="0"/>
              <a:t>aben</a:t>
            </a:r>
            <a:r>
              <a:rPr lang="de-CH" dirty="0" smtClean="0"/>
              <a:t> </a:t>
            </a:r>
            <a:r>
              <a:rPr lang="de-CH" dirty="0" smtClean="0"/>
              <a:t>und </a:t>
            </a:r>
            <a:r>
              <a:rPr lang="de-CH" dirty="0" smtClean="0"/>
              <a:t>eine hohe Karte, wenn Sie keine Figur in der Farbe haben. </a:t>
            </a:r>
          </a:p>
          <a:p>
            <a:r>
              <a:rPr lang="de-CH" dirty="0" smtClean="0"/>
              <a:t>Spielen Sie auch eine kleine Karte, wenn sie gegen SA-Kontrakt spielen </a:t>
            </a:r>
          </a:p>
          <a:p>
            <a:r>
              <a:rPr lang="de-CH" dirty="0" smtClean="0"/>
              <a:t>(natürlich nur dann, wenn Sie genug </a:t>
            </a:r>
            <a:r>
              <a:rPr lang="de-CH" dirty="0" err="1" smtClean="0"/>
              <a:t>Entree`s</a:t>
            </a:r>
            <a:r>
              <a:rPr lang="de-CH" dirty="0" smtClean="0"/>
              <a:t> haben.</a:t>
            </a:r>
          </a:p>
          <a:p>
            <a:endParaRPr lang="de-CH" dirty="0"/>
          </a:p>
          <a:p>
            <a:r>
              <a:rPr lang="de-CH" dirty="0" smtClean="0"/>
              <a:t>		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489241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mariusz\Desktop\Bridgeseminar Ausspiele\Pen000000014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996" b="3014"/>
          <a:stretch/>
        </p:blipFill>
        <p:spPr bwMode="auto">
          <a:xfrm>
            <a:off x="31034" y="1917586"/>
            <a:ext cx="9039198" cy="3023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7564163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mariusz\Desktop\Bridgeseminar Ausspiele\Pen000000014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3736" r="5239" b="40903"/>
          <a:stretch/>
        </p:blipFill>
        <p:spPr bwMode="auto">
          <a:xfrm>
            <a:off x="1287092" y="476672"/>
            <a:ext cx="6577195" cy="6123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4925601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ariusz\Desktop\Bridgeseminar Ausspiele\Pen0000000142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15" t="87570" r="5239" b="1689"/>
          <a:stretch/>
        </p:blipFill>
        <p:spPr bwMode="auto">
          <a:xfrm>
            <a:off x="1259632" y="764704"/>
            <a:ext cx="6577195" cy="11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mariusz\Desktop\Bridgeseminar Ausspiele\Pen0000000143.t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07" b="64475"/>
          <a:stretch/>
        </p:blipFill>
        <p:spPr bwMode="auto">
          <a:xfrm>
            <a:off x="1309249" y="1844824"/>
            <a:ext cx="7289653" cy="3226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22716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mariusz\Desktop\Bridgeseminar Ausspiele\Pen000000014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563" b="13910"/>
          <a:stretch/>
        </p:blipFill>
        <p:spPr bwMode="auto">
          <a:xfrm>
            <a:off x="1187624" y="764704"/>
            <a:ext cx="7289653" cy="55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99400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mariusz\Desktop\Bridgeseminar Ausspiele\Pen0000000144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07" b="5518"/>
          <a:stretch/>
        </p:blipFill>
        <p:spPr bwMode="auto">
          <a:xfrm>
            <a:off x="1991776" y="404664"/>
            <a:ext cx="5904053" cy="6400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4306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mariusz\Desktop\Bridgeseminar Ausspiele\Pen000000014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7847" r="4060" b="49610"/>
          <a:stretch/>
        </p:blipFill>
        <p:spPr bwMode="auto">
          <a:xfrm>
            <a:off x="827584" y="836712"/>
            <a:ext cx="7452368" cy="5378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6327117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5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23" t="50125" r="4060" b="14363"/>
          <a:stretch/>
        </p:blipFill>
        <p:spPr bwMode="auto">
          <a:xfrm>
            <a:off x="683568" y="908720"/>
            <a:ext cx="7663923" cy="4617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204379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mariusz\Desktop\Bridgeseminar Ausspiele\Pen0000000146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600" b="29124"/>
          <a:stretch/>
        </p:blipFill>
        <p:spPr bwMode="auto">
          <a:xfrm>
            <a:off x="539552" y="980728"/>
            <a:ext cx="7982732" cy="41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591613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419872" y="764704"/>
            <a:ext cx="26045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 smtClean="0"/>
              <a:t>Quiz-mit einem Singleton</a:t>
            </a:r>
          </a:p>
          <a:p>
            <a:endParaRPr lang="de-CH" b="1" dirty="0"/>
          </a:p>
        </p:txBody>
      </p:sp>
      <p:pic>
        <p:nvPicPr>
          <p:cNvPr id="12290" name="Picture 2" descr="C:\Users\mariusz\Desktop\Bridgeseminar Ausspiele\Pen000000014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" t="17586" r="43757" b="67544"/>
          <a:stretch/>
        </p:blipFill>
        <p:spPr bwMode="auto">
          <a:xfrm>
            <a:off x="323528" y="1411035"/>
            <a:ext cx="8461218" cy="3556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87144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2" t="17369" r="9053" b="43576"/>
          <a:stretch/>
        </p:blipFill>
        <p:spPr bwMode="auto">
          <a:xfrm>
            <a:off x="539552" y="404664"/>
            <a:ext cx="8312691" cy="579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9243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7544" y="7775"/>
            <a:ext cx="8229600" cy="418058"/>
          </a:xfrm>
        </p:spPr>
        <p:txBody>
          <a:bodyPr>
            <a:normAutofit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on einem wertlosen Doubleton gegen Farbkontrakte</a:t>
            </a:r>
            <a:endParaRPr lang="de-CH" sz="2000" b="1" dirty="0"/>
          </a:p>
        </p:txBody>
      </p:sp>
      <p:pic>
        <p:nvPicPr>
          <p:cNvPr id="24578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735" b="62660"/>
          <a:stretch/>
        </p:blipFill>
        <p:spPr bwMode="auto">
          <a:xfrm>
            <a:off x="1259632" y="1124744"/>
            <a:ext cx="6279809" cy="2457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t="37082" r="41311" b="48054"/>
          <a:stretch/>
        </p:blipFill>
        <p:spPr bwMode="auto">
          <a:xfrm>
            <a:off x="1360301" y="3717032"/>
            <a:ext cx="607846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538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5" t="56805" r="44098" b="29128"/>
          <a:stretch/>
        </p:blipFill>
        <p:spPr bwMode="auto">
          <a:xfrm>
            <a:off x="827584" y="1440000"/>
            <a:ext cx="7582033" cy="314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464984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7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3" t="56064" r="7984" b="15160"/>
          <a:stretch/>
        </p:blipFill>
        <p:spPr bwMode="auto">
          <a:xfrm>
            <a:off x="180000" y="1412776"/>
            <a:ext cx="8856000" cy="453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0632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812" r="41275" b="78323"/>
          <a:stretch/>
        </p:blipFill>
        <p:spPr bwMode="auto">
          <a:xfrm>
            <a:off x="395536" y="1556792"/>
            <a:ext cx="7821559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485574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6811" r="1002" b="71149"/>
          <a:stretch/>
        </p:blipFill>
        <p:spPr bwMode="auto">
          <a:xfrm>
            <a:off x="395536" y="1340768"/>
            <a:ext cx="84969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990858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28458" r="41279" b="56933"/>
          <a:stretch/>
        </p:blipFill>
        <p:spPr bwMode="auto">
          <a:xfrm>
            <a:off x="179512" y="1293469"/>
            <a:ext cx="8687742" cy="3537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728706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28457" r="1002" b="47193"/>
          <a:stretch/>
        </p:blipFill>
        <p:spPr bwMode="auto">
          <a:xfrm>
            <a:off x="539552" y="1260000"/>
            <a:ext cx="8496944" cy="342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67999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52476" r="40498" b="32830"/>
          <a:stretch/>
        </p:blipFill>
        <p:spPr bwMode="auto">
          <a:xfrm>
            <a:off x="395536" y="1412776"/>
            <a:ext cx="8374897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447502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49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52289" r="1002" b="12341"/>
          <a:stretch/>
        </p:blipFill>
        <p:spPr bwMode="auto">
          <a:xfrm>
            <a:off x="153481" y="692696"/>
            <a:ext cx="8744203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499097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7828" r="43607" b="76790"/>
          <a:stretch/>
        </p:blipFill>
        <p:spPr bwMode="auto">
          <a:xfrm>
            <a:off x="395536" y="1340768"/>
            <a:ext cx="8589187" cy="3681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76337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38" b="64488"/>
          <a:stretch/>
        </p:blipFill>
        <p:spPr bwMode="auto">
          <a:xfrm>
            <a:off x="68641" y="1196752"/>
            <a:ext cx="8938620" cy="3816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532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" t="61256" r="6260" b="9016"/>
          <a:stretch/>
        </p:blipFill>
        <p:spPr bwMode="auto">
          <a:xfrm>
            <a:off x="820448" y="1872000"/>
            <a:ext cx="7653535" cy="4005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mariusz\Desktop\Bridgeseminar Ausspiele\Pen0000000111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11" t="58473" r="5424" b="38872"/>
          <a:stretch/>
        </p:blipFill>
        <p:spPr bwMode="auto">
          <a:xfrm>
            <a:off x="2987824" y="1512000"/>
            <a:ext cx="534889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348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 t="35016" r="44412" b="48577"/>
          <a:stretch/>
        </p:blipFill>
        <p:spPr bwMode="auto">
          <a:xfrm>
            <a:off x="971600" y="1772816"/>
            <a:ext cx="7452829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18855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17" b="36269"/>
          <a:stretch/>
        </p:blipFill>
        <p:spPr bwMode="auto">
          <a:xfrm>
            <a:off x="683568" y="1340768"/>
            <a:ext cx="7661673" cy="3456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314660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63740" r="43607" b="21902"/>
          <a:stretch/>
        </p:blipFill>
        <p:spPr bwMode="auto">
          <a:xfrm>
            <a:off x="251520" y="1556792"/>
            <a:ext cx="8762958" cy="35051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8221134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50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743" r="4136" b="2926"/>
          <a:stretch/>
        </p:blipFill>
        <p:spPr bwMode="auto">
          <a:xfrm>
            <a:off x="323528" y="1268760"/>
            <a:ext cx="8173462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648930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60" b="69292"/>
          <a:stretch/>
        </p:blipFill>
        <p:spPr bwMode="auto">
          <a:xfrm>
            <a:off x="755577" y="1556792"/>
            <a:ext cx="7632847" cy="31384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279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2468" y="18661"/>
            <a:ext cx="8229600" cy="346050"/>
          </a:xfrm>
        </p:spPr>
        <p:txBody>
          <a:bodyPr>
            <a:normAutofit fontScale="90000"/>
          </a:bodyPr>
          <a:lstStyle/>
          <a:p>
            <a:r>
              <a:rPr lang="de-CH" sz="2000" b="1" dirty="0"/>
              <a:t>v</a:t>
            </a:r>
            <a:r>
              <a:rPr lang="de-CH" sz="2000" b="1" dirty="0" smtClean="0"/>
              <a:t>om wertlosen Doubleton gegen SA Kontrakte</a:t>
            </a:r>
            <a:endParaRPr lang="de-CH" sz="2000" b="1" dirty="0"/>
          </a:p>
        </p:txBody>
      </p:sp>
      <p:pic>
        <p:nvPicPr>
          <p:cNvPr id="26626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234" b="23705"/>
          <a:stretch/>
        </p:blipFill>
        <p:spPr bwMode="auto">
          <a:xfrm>
            <a:off x="971600" y="1124744"/>
            <a:ext cx="7231337" cy="460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5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mariusz\Desktop\Bridgeseminar Ausspiele\Pen0000000113.t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763" b="4785"/>
          <a:stretch/>
        </p:blipFill>
        <p:spPr bwMode="auto">
          <a:xfrm>
            <a:off x="1475656" y="404664"/>
            <a:ext cx="6327420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650" name="Picture 2" descr="C:\Users\mariusz\Desktop\Bridgeseminar Ausspiele\Pen0000000114.tif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67" b="46297"/>
          <a:stretch/>
        </p:blipFill>
        <p:spPr bwMode="auto">
          <a:xfrm>
            <a:off x="1619673" y="2144486"/>
            <a:ext cx="6183404" cy="4411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950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larheit">
  <a:themeElements>
    <a:clrScheme name="Klarheit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larhei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0</TotalTime>
  <Words>190</Words>
  <Application>Microsoft Office PowerPoint</Application>
  <PresentationFormat>Bildschirmpräsentation (4:3)</PresentationFormat>
  <Paragraphs>30</Paragraphs>
  <Slides>63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63</vt:i4>
      </vt:variant>
    </vt:vector>
  </HeadingPairs>
  <TitlesOfParts>
    <vt:vector size="64" baseType="lpstr">
      <vt:lpstr>Klarheit</vt:lpstr>
      <vt:lpstr>Ausspiele Teil 2</vt:lpstr>
      <vt:lpstr>Wiederholung</vt:lpstr>
      <vt:lpstr>PowerPoint-Präsentation</vt:lpstr>
      <vt:lpstr>Von 4 oder 5 kleinen Karten</vt:lpstr>
      <vt:lpstr>von einem wertlosen Doubleton gegen Farbkontrakte</vt:lpstr>
      <vt:lpstr>PowerPoint-Präsentation</vt:lpstr>
      <vt:lpstr>PowerPoint-Präsentation</vt:lpstr>
      <vt:lpstr>vom wertlosen Doubleton gegen SA Kontrakte</vt:lpstr>
      <vt:lpstr>PowerPoint-Präsentation</vt:lpstr>
      <vt:lpstr>PowerPoint-Präsentation</vt:lpstr>
      <vt:lpstr>Quiz-von einem wertlosen Doubleton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Von einer Sequenz</vt:lpstr>
      <vt:lpstr>PowerPoint-Präsentation</vt:lpstr>
      <vt:lpstr>PowerPoint-Präsentation</vt:lpstr>
      <vt:lpstr>von inneren Sequenzen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Ausspiele Teil 2</dc:title>
  <dc:creator>Mariusz Kraszewski</dc:creator>
  <cp:lastModifiedBy>Mariusz Kraszewski</cp:lastModifiedBy>
  <cp:revision>21</cp:revision>
  <cp:lastPrinted>2012-04-03T13:06:45Z</cp:lastPrinted>
  <dcterms:created xsi:type="dcterms:W3CDTF">2012-04-02T19:08:35Z</dcterms:created>
  <dcterms:modified xsi:type="dcterms:W3CDTF">2012-04-03T14:57:35Z</dcterms:modified>
</cp:coreProperties>
</file>